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-игрушек-детей-ребенка-деревянные-поезд-самолет-конструктор-166279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6324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Детский сад №34 «</a:t>
            </a: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Чиполлино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», р.п. Выездное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357430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«Кормушка»</a:t>
            </a:r>
            <a:endParaRPr lang="ru-RU" sz="5400" b="1" cap="none" spc="0" dirty="0">
              <a:ln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500570"/>
            <a:ext cx="4357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Выполнил воспитанник</a:t>
            </a:r>
          </a:p>
          <a:p>
            <a:pPr algn="r"/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подготовительной группы№4: </a:t>
            </a:r>
          </a:p>
          <a:p>
            <a:pPr algn="r"/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Григорьев Матвей( </a:t>
            </a:r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 лет)</a:t>
            </a:r>
          </a:p>
          <a:p>
            <a:pPr algn="r"/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Руководитель: Князева И. А.</a:t>
            </a:r>
            <a:endParaRPr lang="ru-RU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EbMeRCy3uyg.jpg"/>
          <p:cNvPicPr>
            <a:picLocks noChangeAspect="1"/>
          </p:cNvPicPr>
          <p:nvPr/>
        </p:nvPicPr>
        <p:blipFill>
          <a:blip r:embed="rId3"/>
          <a:srcRect l="20833" t="10416" r="12500"/>
          <a:stretch>
            <a:fillRect/>
          </a:stretch>
        </p:blipFill>
        <p:spPr>
          <a:xfrm>
            <a:off x="1285852" y="1500174"/>
            <a:ext cx="2571768" cy="460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-игрушек-детей-ребенка-деревянные-поезд-самолет-конструктор-166279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85728"/>
            <a:ext cx="428626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143116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очень люблю конструировать!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Сегодня я попробую сделать деревянную кормушку!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-игрушек-детей-ребенка-деревянные-поезд-самолет-конструктор-166279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3929072" cy="523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3505" y="1285860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Несмотря на то, что мне всего 6 лет, я умею пользоваться инструментами.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-игрушек-детей-ребенка-деревянные-поезд-самолет-конструктор-166279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28736"/>
            <a:ext cx="3536163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u-oXJWKO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04898"/>
            <a:ext cx="3571900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571480"/>
            <a:ext cx="842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Вот уже и основание кормушки готово….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-игрушек-детей-ребенка-деревянные-поезд-самолет-конструктор-166279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357298"/>
            <a:ext cx="3429024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lLKJ7g1DT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357298"/>
            <a:ext cx="3500462" cy="466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57166"/>
            <a:ext cx="847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Крышу смастерил, теперь соединяем детали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-игрушек-детей-ребенка-деревянные-поезд-самолет-конструктор-166279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EbMeRCy3uy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4243052" cy="56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5035" y="1857364"/>
            <a:ext cx="46489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кормушку смастерили,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столовую открыли.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Воробей, снегирь-сосед,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Будет вам зимой обед.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79</Words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</cp:revision>
  <dcterms:created xsi:type="dcterms:W3CDTF">2022-02-20T20:14:26Z</dcterms:created>
  <dcterms:modified xsi:type="dcterms:W3CDTF">2022-02-20T20:41:55Z</dcterms:modified>
</cp:coreProperties>
</file>