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%20&#1087;&#1086;&#1076;&#1075;&#1086;&#1090;&#1086;&#1074;&#1080;&#1090;&#1077;&#1083;&#1100;&#1085;&#1072;&#1103;%20&#1075;&#1088;&#1091;&#1087;&#1087;&#1072;%2021-22%20&#1091;&#1095;.&#1075;&#1086;&#1076;\&#1060;&#1069;&#1052;&#1055;-%20&#1084;&#1086;&#1085;&#1080;&#1090;&#1086;&#1088;&#1080;&#1085;&#1075;\9%20&#1089;&#1083;&#1072;&#1081;&#1076;.m4a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%20&#1087;&#1086;&#1076;&#1075;&#1086;&#1090;&#1086;&#1074;&#1080;&#1090;&#1077;&#1083;&#1100;&#1085;&#1072;&#1103;%20&#1075;&#1088;&#1091;&#1087;&#1087;&#1072;%2021-22%20&#1091;&#1095;.&#1075;&#1086;&#1076;\&#1060;&#1069;&#1052;&#1055;-%20&#1084;&#1086;&#1085;&#1080;&#1090;&#1086;&#1088;&#1080;&#1085;&#1075;\11%20&#1089;&#1083;&#1072;&#1081;&#1076;.m4a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%20&#1087;&#1086;&#1076;&#1075;&#1086;&#1090;&#1086;&#1074;&#1080;&#1090;&#1077;&#1083;&#1100;&#1085;&#1072;&#1103;%20&#1075;&#1088;&#1091;&#1087;&#1087;&#1072;%2021-22%20&#1091;&#1095;.&#1075;&#1086;&#1076;\&#1060;&#1069;&#1052;&#1055;-%20&#1084;&#1086;&#1085;&#1080;&#1090;&#1086;&#1088;&#1080;&#1085;&#1075;\&#1057;&#1083;&#1072;&#1081;&#1076;%202.m4a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%20&#1087;&#1086;&#1076;&#1075;&#1086;&#1090;&#1086;&#1074;&#1080;&#1090;&#1077;&#1083;&#1100;&#1085;&#1072;&#1103;%20&#1075;&#1088;&#1091;&#1087;&#1087;&#1072;%2021-22%20&#1091;&#1095;.&#1075;&#1086;&#1076;\&#1060;&#1069;&#1052;&#1055;-%20&#1084;&#1086;&#1085;&#1080;&#1090;&#1086;&#1088;&#1080;&#1085;&#1075;\4%20&#1089;&#1083;&#1072;&#1081;&#1076;.m4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%20&#1087;&#1086;&#1076;&#1075;&#1086;&#1090;&#1086;&#1074;&#1080;&#1090;&#1077;&#1083;&#1100;&#1085;&#1072;&#1103;%20&#1075;&#1088;&#1091;&#1087;&#1087;&#1072;%2021-22%20&#1091;&#1095;.&#1075;&#1086;&#1076;\&#1060;&#1069;&#1052;&#1055;-%20&#1084;&#1086;&#1085;&#1080;&#1090;&#1086;&#1088;&#1080;&#1085;&#1075;\5&#1089;&#1083;&#1072;&#1081;&#1076;.m4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%20&#1087;&#1086;&#1076;&#1075;&#1086;&#1090;&#1086;&#1074;&#1080;&#1090;&#1077;&#1083;&#1100;&#1085;&#1072;&#1103;%20&#1075;&#1088;&#1091;&#1087;&#1087;&#1072;%2021-22%20&#1091;&#1095;.&#1075;&#1086;&#1076;\&#1060;&#1069;&#1052;&#1055;-%20&#1084;&#1086;&#1085;&#1080;&#1090;&#1086;&#1088;&#1080;&#1085;&#1075;\7%20&#1089;&#1083;&#1072;&#1081;&#1076;.m4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4-41-640x7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105" r="20568"/>
          <a:stretch>
            <a:fillRect/>
          </a:stretch>
        </p:blipFill>
        <p:spPr>
          <a:xfrm>
            <a:off x="3143240" y="0"/>
            <a:ext cx="3857652" cy="678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6" cstate="print"/>
          <a:srcRect l="31163" t="66667" r="51046" b="14313"/>
          <a:stretch>
            <a:fillRect/>
          </a:stretch>
        </p:blipFill>
        <p:spPr>
          <a:xfrm>
            <a:off x="1142976" y="1714488"/>
            <a:ext cx="192882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9 слай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4" cstate="print"/>
          <a:srcRect l="-5737" t="52238" r="50387" b="1852"/>
          <a:stretch>
            <a:fillRect/>
          </a:stretch>
        </p:blipFill>
        <p:spPr>
          <a:xfrm>
            <a:off x="642909" y="285728"/>
            <a:ext cx="360047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2-03-25_002.jpg"/>
          <p:cNvPicPr>
            <a:picLocks noChangeAspect="1"/>
          </p:cNvPicPr>
          <p:nvPr/>
        </p:nvPicPr>
        <p:blipFill>
          <a:blip r:embed="rId5" cstate="print"/>
          <a:srcRect l="19799" t="20660" r="60504" b="65451"/>
          <a:stretch>
            <a:fillRect/>
          </a:stretch>
        </p:blipFill>
        <p:spPr>
          <a:xfrm rot="10800000">
            <a:off x="4857752" y="357166"/>
            <a:ext cx="3011558" cy="2920299"/>
          </a:xfrm>
          <a:prstGeom prst="rect">
            <a:avLst/>
          </a:prstGeom>
        </p:spPr>
      </p:pic>
      <p:pic>
        <p:nvPicPr>
          <p:cNvPr id="10" name="Рисунок 9" descr="2022-03-25_002.jpg"/>
          <p:cNvPicPr>
            <a:picLocks noChangeAspect="1"/>
          </p:cNvPicPr>
          <p:nvPr/>
        </p:nvPicPr>
        <p:blipFill>
          <a:blip r:embed="rId5" cstate="print"/>
          <a:srcRect l="39575" t="20718" r="40132" b="65393"/>
          <a:stretch>
            <a:fillRect/>
          </a:stretch>
        </p:blipFill>
        <p:spPr>
          <a:xfrm rot="10800000">
            <a:off x="4714876" y="3500438"/>
            <a:ext cx="3214710" cy="3025609"/>
          </a:xfrm>
          <a:prstGeom prst="rect">
            <a:avLst/>
          </a:prstGeom>
        </p:spPr>
      </p:pic>
      <p:pic>
        <p:nvPicPr>
          <p:cNvPr id="11" name="Рисунок 10" descr="2022-03-25_002.jpg"/>
          <p:cNvPicPr>
            <a:picLocks noChangeAspect="1"/>
          </p:cNvPicPr>
          <p:nvPr/>
        </p:nvPicPr>
        <p:blipFill>
          <a:blip r:embed="rId5" cstate="print"/>
          <a:srcRect l="59789" t="20660" r="19918" b="65017"/>
          <a:stretch>
            <a:fillRect/>
          </a:stretch>
        </p:blipFill>
        <p:spPr>
          <a:xfrm rot="10800000">
            <a:off x="1142976" y="3500438"/>
            <a:ext cx="3164920" cy="3071834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4-41-640x7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105" r="20568"/>
          <a:stretch>
            <a:fillRect/>
          </a:stretch>
        </p:blipFill>
        <p:spPr>
          <a:xfrm>
            <a:off x="4857752" y="0"/>
            <a:ext cx="4286248" cy="678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medieval-red-wood-gate-decorated-with-wrought-iron-vector-22984235.jpg"/>
          <p:cNvPicPr>
            <a:picLocks noChangeAspect="1"/>
          </p:cNvPicPr>
          <p:nvPr/>
        </p:nvPicPr>
        <p:blipFill>
          <a:blip r:embed="rId6" cstate="print"/>
          <a:srcRect l="49187" t="13541" b="23958"/>
          <a:stretch>
            <a:fillRect/>
          </a:stretch>
        </p:blipFill>
        <p:spPr>
          <a:xfrm>
            <a:off x="214282" y="0"/>
            <a:ext cx="446759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11 слай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-41-640x7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105" r="20568"/>
          <a:stretch>
            <a:fillRect/>
          </a:stretch>
        </p:blipFill>
        <p:spPr>
          <a:xfrm>
            <a:off x="4714876" y="69055"/>
            <a:ext cx="3857652" cy="678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medieval-red-wood-gate-decorated-with-wrought-iron-vector-22984235.jpg"/>
          <p:cNvPicPr>
            <a:picLocks noChangeAspect="1"/>
          </p:cNvPicPr>
          <p:nvPr/>
        </p:nvPicPr>
        <p:blipFill>
          <a:blip r:embed="rId6" cstate="print"/>
          <a:srcRect t="13541" r="50813" b="23958"/>
          <a:stretch>
            <a:fillRect/>
          </a:stretch>
        </p:blipFill>
        <p:spPr>
          <a:xfrm>
            <a:off x="0" y="0"/>
            <a:ext cx="454092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positphotos_196711284-stock-illustration-flat-vector-set-of-vintage.jpg"/>
          <p:cNvPicPr>
            <a:picLocks noChangeAspect="1"/>
          </p:cNvPicPr>
          <p:nvPr/>
        </p:nvPicPr>
        <p:blipFill>
          <a:blip r:embed="rId7" cstate="print"/>
          <a:srcRect l="67244" t="61458" r="4900" b="10416"/>
          <a:stretch>
            <a:fillRect/>
          </a:stretch>
        </p:blipFill>
        <p:spPr>
          <a:xfrm>
            <a:off x="1928794" y="2857496"/>
            <a:ext cx="674692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epositphotos_196711284-stock-illustration-flat-vector-set-of-vintage.jpg"/>
          <p:cNvPicPr>
            <a:picLocks noChangeAspect="1"/>
          </p:cNvPicPr>
          <p:nvPr/>
        </p:nvPicPr>
        <p:blipFill>
          <a:blip r:embed="rId8" cstate="print"/>
          <a:srcRect l="67244" t="30207" r="4900" b="38542"/>
          <a:stretch>
            <a:fillRect/>
          </a:stretch>
        </p:blipFill>
        <p:spPr>
          <a:xfrm>
            <a:off x="1928794" y="2000241"/>
            <a:ext cx="714380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epositphotos_196711284-stock-illustration-flat-vector-set-of-vintage.jpg"/>
          <p:cNvPicPr>
            <a:picLocks noChangeAspect="1"/>
          </p:cNvPicPr>
          <p:nvPr/>
        </p:nvPicPr>
        <p:blipFill>
          <a:blip r:embed="rId9" cstate="print"/>
          <a:srcRect l="67244" t="2081" r="4900" b="69793"/>
          <a:stretch>
            <a:fillRect/>
          </a:stretch>
        </p:blipFill>
        <p:spPr>
          <a:xfrm>
            <a:off x="1857356" y="1428736"/>
            <a:ext cx="806445" cy="61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epositphotos_196711284-stock-illustration-flat-vector-set-of-vintage.jpg"/>
          <p:cNvPicPr>
            <a:picLocks noChangeAspect="1"/>
          </p:cNvPicPr>
          <p:nvPr/>
        </p:nvPicPr>
        <p:blipFill>
          <a:blip r:embed="rId10" cstate="print"/>
          <a:srcRect l="35409" t="3123" r="34083" b="69793"/>
          <a:stretch>
            <a:fillRect/>
          </a:stretch>
        </p:blipFill>
        <p:spPr>
          <a:xfrm>
            <a:off x="1928794" y="3500438"/>
            <a:ext cx="695133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лайд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ff672_a1daed793c874ccab780eca38a9480a8_mv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24" cy="6858000"/>
          </a:xfrm>
        </p:spPr>
      </p:pic>
      <p:pic>
        <p:nvPicPr>
          <p:cNvPr id="5" name="Рисунок 4" descr="2022-03-25_001.jpg"/>
          <p:cNvPicPr>
            <a:picLocks noChangeAspect="1"/>
          </p:cNvPicPr>
          <p:nvPr/>
        </p:nvPicPr>
        <p:blipFill>
          <a:blip r:embed="rId4" cstate="print"/>
          <a:srcRect l="27081" t="25000" r="14188" b="53125"/>
          <a:stretch>
            <a:fillRect/>
          </a:stretch>
        </p:blipFill>
        <p:spPr>
          <a:xfrm>
            <a:off x="1071538" y="785794"/>
            <a:ext cx="725265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429264"/>
            <a:ext cx="3583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Сколько палочек слева ?</a:t>
            </a:r>
          </a:p>
          <a:p>
            <a:pPr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smtClean="0"/>
              <a:t>Как можно сказать по другому?</a:t>
            </a:r>
          </a:p>
          <a:p>
            <a:pPr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smtClean="0"/>
              <a:t>Сколько палочек справа ?</a:t>
            </a:r>
          </a:p>
          <a:p>
            <a:pPr>
              <a:buFontTx/>
              <a:buChar char="-"/>
            </a:pPr>
            <a:r>
              <a:rPr lang="ru-RU" b="1" dirty="0" smtClean="0"/>
              <a:t>Сколько палочек всего ?</a:t>
            </a:r>
          </a:p>
          <a:p>
            <a:pPr>
              <a:buFontTx/>
              <a:buChar char="-"/>
            </a:pPr>
            <a:r>
              <a:rPr lang="ru-RU" b="1" dirty="0" smtClean="0"/>
              <a:t>Как можно сказать по другому?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0788" y="5380672"/>
            <a:ext cx="44732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Как получилось число 20</a:t>
            </a:r>
            <a:r>
              <a:rPr lang="ru-RU" b="1" dirty="0" smtClean="0"/>
              <a:t> </a:t>
            </a:r>
            <a:r>
              <a:rPr lang="ru-RU" b="1" dirty="0" smtClean="0"/>
              <a:t>?</a:t>
            </a:r>
          </a:p>
          <a:p>
            <a:pPr>
              <a:buFontTx/>
              <a:buChar char="-"/>
            </a:pPr>
            <a:r>
              <a:rPr lang="ru-RU" b="1" dirty="0" smtClean="0"/>
              <a:t>Как еще можно получить  число 20</a:t>
            </a:r>
            <a:r>
              <a:rPr lang="ru-RU" b="1" dirty="0" smtClean="0"/>
              <a:t> </a:t>
            </a:r>
            <a:r>
              <a:rPr lang="ru-RU" b="1" dirty="0" smtClean="0"/>
              <a:t>?</a:t>
            </a:r>
          </a:p>
          <a:p>
            <a:pPr>
              <a:buFontTx/>
              <a:buChar char="-"/>
            </a:pPr>
            <a:r>
              <a:rPr lang="ru-RU" b="1" dirty="0" smtClean="0"/>
              <a:t>Кто хочет записать  выражение на доске</a:t>
            </a:r>
            <a:r>
              <a:rPr lang="ru-RU" b="1" dirty="0" smtClean="0"/>
              <a:t> </a:t>
            </a:r>
            <a:r>
              <a:rPr lang="ru-RU" b="1" dirty="0" smtClean="0"/>
              <a:t>?</a:t>
            </a:r>
          </a:p>
          <a:p>
            <a:pPr>
              <a:buFontTx/>
              <a:buChar char="-"/>
            </a:pPr>
            <a:r>
              <a:rPr lang="ru-RU" b="1" dirty="0" smtClean="0"/>
              <a:t>-Проходите за столы, стр. 54, з27., </a:t>
            </a:r>
          </a:p>
          <a:p>
            <a:pPr>
              <a:buFontTx/>
              <a:buChar char="-"/>
            </a:pPr>
            <a:r>
              <a:rPr lang="ru-RU" b="1" dirty="0" smtClean="0"/>
              <a:t>пропишите одну строчку число 20.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4-41-640x7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105" r="20568"/>
          <a:stretch>
            <a:fillRect/>
          </a:stretch>
        </p:blipFill>
        <p:spPr>
          <a:xfrm>
            <a:off x="3143240" y="0"/>
            <a:ext cx="3857652" cy="678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022-03-25_002.jpg"/>
          <p:cNvPicPr>
            <a:picLocks noChangeAspect="1"/>
          </p:cNvPicPr>
          <p:nvPr/>
        </p:nvPicPr>
        <p:blipFill>
          <a:blip r:embed="rId6" cstate="print"/>
          <a:srcRect l="72442" t="29630" r="20236" b="65277"/>
          <a:stretch>
            <a:fillRect/>
          </a:stretch>
        </p:blipFill>
        <p:spPr>
          <a:xfrm rot="10800000">
            <a:off x="857224" y="1500174"/>
            <a:ext cx="23152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4 слай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4-41-640x7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7105" r="20568"/>
          <a:stretch>
            <a:fillRect/>
          </a:stretch>
        </p:blipFill>
        <p:spPr>
          <a:xfrm>
            <a:off x="3143240" y="0"/>
            <a:ext cx="3857652" cy="678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14346" y="42860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Игра «Найди пару»</a:t>
            </a:r>
            <a:endParaRPr lang="ru-RU" sz="2800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714348" y="5429264"/>
            <a:ext cx="2071702" cy="785818"/>
          </a:xfrm>
          <a:prstGeom prst="cloudCallout">
            <a:avLst>
              <a:gd name="adj1" fmla="val 72875"/>
              <a:gd name="adj2" fmla="val -93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10+9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00034" y="1643050"/>
            <a:ext cx="2071702" cy="785818"/>
          </a:xfrm>
          <a:prstGeom prst="cloudCallout">
            <a:avLst>
              <a:gd name="adj1" fmla="val 68121"/>
              <a:gd name="adj2" fmla="val 101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10+2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571472" y="3429000"/>
            <a:ext cx="2071702" cy="785818"/>
          </a:xfrm>
          <a:prstGeom prst="cloudCallout">
            <a:avLst>
              <a:gd name="adj1" fmla="val 68800"/>
              <a:gd name="adj2" fmla="val 30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15+1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7072298" y="3643314"/>
            <a:ext cx="2071702" cy="785818"/>
          </a:xfrm>
          <a:prstGeom prst="cloudCallout">
            <a:avLst>
              <a:gd name="adj1" fmla="val -58180"/>
              <a:gd name="adj2" fmla="val 83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14-1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6858016" y="1571612"/>
            <a:ext cx="2071702" cy="785818"/>
          </a:xfrm>
          <a:prstGeom prst="cloudCallout">
            <a:avLst>
              <a:gd name="adj1" fmla="val -38488"/>
              <a:gd name="adj2" fmla="val 128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18-1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35716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12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3834" y="492919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13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257174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17</a:t>
            </a:r>
            <a:endParaRPr lang="ru-R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450057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4-41-640x7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105" r="20568"/>
          <a:stretch>
            <a:fillRect/>
          </a:stretch>
        </p:blipFill>
        <p:spPr>
          <a:xfrm>
            <a:off x="3143240" y="0"/>
            <a:ext cx="3857652" cy="678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022-03-25_002.jpg"/>
          <p:cNvPicPr>
            <a:picLocks noChangeAspect="1"/>
          </p:cNvPicPr>
          <p:nvPr/>
        </p:nvPicPr>
        <p:blipFill>
          <a:blip r:embed="rId6" cstate="print"/>
          <a:srcRect l="52421" t="29630" r="40569" b="65277"/>
          <a:stretch>
            <a:fillRect/>
          </a:stretch>
        </p:blipFill>
        <p:spPr>
          <a:xfrm rot="10800000">
            <a:off x="857224" y="1428736"/>
            <a:ext cx="2286016" cy="228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5слай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8" descr="2022-03-25_0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9727" t="60643" r="20520" b="20500"/>
          <a:stretch>
            <a:fillRect/>
          </a:stretch>
        </p:blipFill>
        <p:spPr>
          <a:xfrm rot="10800000">
            <a:off x="785786" y="571480"/>
            <a:ext cx="757242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5143512"/>
            <a:ext cx="3889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Кто хочет посчитать яблоки слева?</a:t>
            </a:r>
          </a:p>
          <a:p>
            <a:r>
              <a:rPr lang="ru-RU" b="1" dirty="0" smtClean="0"/>
              <a:t>-Справа?</a:t>
            </a:r>
          </a:p>
          <a:p>
            <a:r>
              <a:rPr lang="ru-RU" b="1" dirty="0" smtClean="0"/>
              <a:t>-Какую задачу можно составить?</a:t>
            </a:r>
          </a:p>
          <a:p>
            <a:pPr>
              <a:buFontTx/>
              <a:buChar char="-"/>
            </a:pPr>
            <a:r>
              <a:rPr lang="ru-RU" b="1" dirty="0" smtClean="0"/>
              <a:t>Из каких частей состоит задача?</a:t>
            </a:r>
          </a:p>
          <a:p>
            <a:pPr>
              <a:buFontTx/>
              <a:buChar char="-"/>
            </a:pPr>
            <a:r>
              <a:rPr lang="ru-RU" b="1" dirty="0" smtClean="0"/>
              <a:t>Задайте вопрос к условию задачи?</a:t>
            </a:r>
            <a:endParaRPr lang="ru-RU" b="1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4-41-640x7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105" r="20568"/>
          <a:stretch>
            <a:fillRect/>
          </a:stretch>
        </p:blipFill>
        <p:spPr>
          <a:xfrm>
            <a:off x="3143240" y="0"/>
            <a:ext cx="3857652" cy="678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022-03-25_002.jpg"/>
          <p:cNvPicPr>
            <a:picLocks noChangeAspect="1"/>
          </p:cNvPicPr>
          <p:nvPr/>
        </p:nvPicPr>
        <p:blipFill>
          <a:blip r:embed="rId6" cstate="print"/>
          <a:srcRect l="26352" t="29466" r="67076" b="65436"/>
          <a:stretch>
            <a:fillRect/>
          </a:stretch>
        </p:blipFill>
        <p:spPr>
          <a:xfrm rot="10800000">
            <a:off x="1000100" y="1285860"/>
            <a:ext cx="214314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7 слай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147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f672_a1daed793c874ccab780eca38a9480a8_m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Рисунки для детей карандашом Незнайка (29 фото) 🔥 Прикольные картинки и 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022-03-25_002.jpg"/>
          <p:cNvPicPr>
            <a:picLocks noChangeAspect="1"/>
          </p:cNvPicPr>
          <p:nvPr/>
        </p:nvPicPr>
        <p:blipFill>
          <a:blip r:embed="rId4" cstate="print"/>
          <a:srcRect l="49647" t="45147" r="19684" b="41806"/>
          <a:stretch>
            <a:fillRect/>
          </a:stretch>
        </p:blipFill>
        <p:spPr>
          <a:xfrm rot="10800000">
            <a:off x="1214414" y="1357298"/>
            <a:ext cx="757242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4" descr="4-41-640x7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105" r="20568"/>
          <a:stretch>
            <a:fillRect/>
          </a:stretch>
        </p:blipFill>
        <p:spPr>
          <a:xfrm>
            <a:off x="1142975" y="214290"/>
            <a:ext cx="121778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104</Words>
  <Application>Microsoft Office PowerPoint</Application>
  <PresentationFormat>Экран (4:3)</PresentationFormat>
  <Paragraphs>25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Пользователь Windows</cp:lastModifiedBy>
  <cp:revision>2</cp:revision>
  <dcterms:created xsi:type="dcterms:W3CDTF">2022-03-23T19:25:46Z</dcterms:created>
  <dcterms:modified xsi:type="dcterms:W3CDTF">2022-03-25T08:39:30Z</dcterms:modified>
</cp:coreProperties>
</file>