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9" r:id="rId8"/>
    <p:sldId id="265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ymqTwAKay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07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5" y="428604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Детский сад №34 «Чиполлино» р.п. Выездное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357298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Отчет о работе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региональном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сетевом проекте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2511" t="35156" r="23682" b="4297"/>
          <a:stretch>
            <a:fillRect/>
          </a:stretch>
        </p:blipFill>
        <p:spPr bwMode="auto">
          <a:xfrm>
            <a:off x="2285984" y="2571744"/>
            <a:ext cx="4516725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57818" y="5500702"/>
            <a:ext cx="3418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Подготовила: Князева И. 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ymqTwAKay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07176"/>
          </a:xfrm>
          <a:prstGeom prst="rect">
            <a:avLst/>
          </a:prstGeom>
        </p:spPr>
      </p:pic>
      <p:pic>
        <p:nvPicPr>
          <p:cNvPr id="5122" name="Picture 2" descr="https://downloader.disk.yandex.ru/preview/4b989531f2a0febb531fe0be5db0c8dd709f6e62ccf8f0375c8198a345859450/68387630/CGqE32BqUF-KRiwssLhG1IOHZ2IAPyhiwy0a7DjuxWcrzQga6-yRDH6DGZl-YDN2MWaGtGSR1Z4juD0e7u8AXA%3D%3D?uid=0&amp;filename=%D0%9A%D1%80%D0%B8%D1%82%D0%B5%D1%80%D0%B8%D0%B8%20%D0%BE%D1%86%D0%B5%D0%BD%D0%BA%D0%B8%201%20%D1%81%D1%82%D0%B0%D0%BD%D1%86%D0%B8%D0%B8.docx&amp;disposition=inline&amp;hash=&amp;limit=0&amp;content_type=image%2Fjpeg&amp;owner_uid=0&amp;tknv=v3&amp;size=500x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428736"/>
            <a:ext cx="3586164" cy="5065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l="30747" t="4883" r="30820" b="10156"/>
          <a:stretch>
            <a:fillRect/>
          </a:stretch>
        </p:blipFill>
        <p:spPr bwMode="auto">
          <a:xfrm>
            <a:off x="642910" y="1357298"/>
            <a:ext cx="4080995" cy="507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142976" y="357166"/>
            <a:ext cx="69298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Изучение положения о сетевом проекте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амять поколений»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Заполнение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заявки на участие</a:t>
            </a:r>
          </a:p>
          <a:p>
            <a:pPr marL="342900" indent="-3429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Инструкция по созданию и работе с сайтом.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ymqTwAKay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07176"/>
          </a:xfrm>
          <a:prstGeom prst="rect">
            <a:avLst/>
          </a:prstGeom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 t="9765" r="6661" b="6250"/>
          <a:stretch>
            <a:fillRect/>
          </a:stretch>
        </p:blipFill>
        <p:spPr bwMode="auto">
          <a:xfrm>
            <a:off x="500034" y="428604"/>
            <a:ext cx="7929586" cy="401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2782" t="11914" r="28587" b="6054"/>
          <a:stretch>
            <a:fillRect/>
          </a:stretch>
        </p:blipFill>
        <p:spPr bwMode="auto">
          <a:xfrm>
            <a:off x="4000496" y="3571876"/>
            <a:ext cx="4357718" cy="2928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928662" y="4714884"/>
            <a:ext cx="2558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Исторический старт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24.02-09.03.2025г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mqTwAKay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07176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l="22510" t="9765" r="28075" b="3320"/>
          <a:stretch>
            <a:fillRect/>
          </a:stretch>
        </p:blipFill>
        <p:spPr bwMode="auto">
          <a:xfrm>
            <a:off x="5000628" y="3143248"/>
            <a:ext cx="3500462" cy="3461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9883" t="14648" r="5014" b="6250"/>
          <a:stretch>
            <a:fillRect/>
          </a:stretch>
        </p:blipFill>
        <p:spPr bwMode="auto">
          <a:xfrm>
            <a:off x="1500166" y="357166"/>
            <a:ext cx="6286544" cy="328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91418" y="4714884"/>
            <a:ext cx="3032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Исторический старт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24.02-09.03.2025г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ymqTwAKay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07176"/>
          </a:xfrm>
          <a:prstGeom prst="rect">
            <a:avLst/>
          </a:prstGeom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 l="2698" t="7658" r="6888" b="11169"/>
          <a:stretch>
            <a:fillRect/>
          </a:stretch>
        </p:blipFill>
        <p:spPr bwMode="auto">
          <a:xfrm>
            <a:off x="571472" y="428603"/>
            <a:ext cx="5500726" cy="277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1035" t="10262" r="6791" b="8628"/>
          <a:stretch>
            <a:fillRect/>
          </a:stretch>
        </p:blipFill>
        <p:spPr bwMode="auto">
          <a:xfrm>
            <a:off x="3140200" y="3571876"/>
            <a:ext cx="577583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85720" y="3571876"/>
            <a:ext cx="2786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Наследие и мужество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10.03- 23.03.2025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ymqTwAKay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07176"/>
          </a:xfrm>
          <a:prstGeom prst="rect">
            <a:avLst/>
          </a:prstGeom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16" y="1643050"/>
            <a:ext cx="4857784" cy="2731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6076" t="21679" r="12115"/>
          <a:stretch>
            <a:fillRect/>
          </a:stretch>
        </p:blipFill>
        <p:spPr bwMode="auto">
          <a:xfrm>
            <a:off x="428597" y="357166"/>
            <a:ext cx="4643470" cy="249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 l="36" t="18750" r="3331" b="7031"/>
          <a:stretch>
            <a:fillRect/>
          </a:stretch>
        </p:blipFill>
        <p:spPr bwMode="auto">
          <a:xfrm>
            <a:off x="2500298" y="3786190"/>
            <a:ext cx="62865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28596" y="3643314"/>
            <a:ext cx="3071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Голосами детства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24.03-06.04.2025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ymqTwAKay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0717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4707" t="20508" r="8309" b="12109"/>
          <a:stretch>
            <a:fillRect/>
          </a:stretch>
        </p:blipFill>
        <p:spPr bwMode="auto">
          <a:xfrm>
            <a:off x="3929058" y="3857628"/>
            <a:ext cx="4798770" cy="271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6039" t="14648" r="6661" b="6250"/>
          <a:stretch>
            <a:fillRect/>
          </a:stretch>
        </p:blipFill>
        <p:spPr bwMode="auto">
          <a:xfrm>
            <a:off x="428596" y="285728"/>
            <a:ext cx="6871259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00034" y="4214818"/>
            <a:ext cx="3071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Место памяти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07.04.-20.04.2025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ymqTwAKay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0717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4941" t="14648" r="5563" b="1367"/>
          <a:stretch>
            <a:fillRect/>
          </a:stretch>
        </p:blipFill>
        <p:spPr bwMode="auto">
          <a:xfrm>
            <a:off x="642909" y="642918"/>
            <a:ext cx="812399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868" y="5429264"/>
            <a:ext cx="3071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Эхо Победы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21.04-27.04.2025г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ymqTwAKay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0717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5805" t="15625" r="2818"/>
          <a:stretch>
            <a:fillRect/>
          </a:stretch>
        </p:blipFill>
        <p:spPr bwMode="auto">
          <a:xfrm>
            <a:off x="1142976" y="928670"/>
            <a:ext cx="7244664" cy="481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714744" y="5857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Подведение итогов, награждение май 22025г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6769</TotalTime>
  <Words>69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Romashka</dc:creator>
  <cp:lastModifiedBy>Пользователь Windows</cp:lastModifiedBy>
  <cp:revision>2</cp:revision>
  <dcterms:created xsi:type="dcterms:W3CDTF">2025-05-23T11:28:48Z</dcterms:created>
  <dcterms:modified xsi:type="dcterms:W3CDTF">2025-06-08T19:21:31Z</dcterms:modified>
</cp:coreProperties>
</file>