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&#1044;&#1086;&#1082;&#1091;&#1084;&#1077;&#1085;&#1090;&#1099;%20&#1089;&#1088;&#1077;&#1076;&#1085;&#1103;&#1103;%20&#1075;&#1088;&#1091;&#1087;&#1087;&#1072;%202023-2024&#1075;\&#1044;&#1077;&#1085;&#1100;%20&#1085;&#1072;&#1088;&#1086;&#1076;&#1085;&#1086;&#1075;&#1086;%20&#1077;&#1076;&#1080;&#1085;&#1089;&#1090;&#1074;&#1072;\&#1060;&#1083;&#1077;&#1096;&#1084;&#1086;&#1073;%20&#1082;&#1086;%20&#1044;&#1085;&#1102;%20&#1053;&#1072;&#1088;&#1086;&#1076;&#1085;&#1086;&#1075;&#1086;%20&#1045;&#1076;&#1080;&#1085;&#1089;&#1090;&#1074;&#1072;(%20&#1047;&#1086;&#1088;&#1080;&#1085;&#1089;&#1082;&#1072;&#1103;%20&#1096;&#1082;&#1086;&#1083;&#1072;%20&#8470;10).mp4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4;&#1086;&#1082;&#1091;&#1084;&#1077;&#1085;&#1090;&#1099;%20&#1089;&#1088;&#1077;&#1076;&#1085;&#1103;&#1103;%20&#1075;&#1088;&#1091;&#1087;&#1087;&#1072;%202023-2024&#1075;\&#1044;&#1077;&#1085;&#1100;%20&#1085;&#1072;&#1088;&#1086;&#1076;&#1085;&#1086;&#1075;&#1086;%20&#1077;&#1076;&#1080;&#1085;&#1089;&#1090;&#1074;&#1072;\Gimn_-_Gimn_Rossii_original_so_slovam_70803457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70187920_grizly-club-p-shablon-ko-dnyu-narodnogo-yedinstv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otkrytka-na-den-narodnogo-edinst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14290"/>
            <a:ext cx="6500834" cy="6500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70187920_grizly-club-p-shablon-ko-dnyu-narodnogo-yedinstv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614780471_5-p-putin-na-fone-flaga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7269" y="0"/>
            <a:ext cx="456946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70187920_grizly-club-p-shablon-ko-dnyu-narodnogo-yedinstv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673589013_gas-kvas-com-p-detskii-risunok-mnogonatsionalnaya-strana-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9998"/>
            <a:ext cx="9144000" cy="5178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70187920_grizly-club-p-shablon-ko-dnyu-narodnogo-yedinstv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662080073_55-klubmama-ru-p-mnogonatsionalnaya-rossiya-podelki-foto-59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42852"/>
            <a:ext cx="6429420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70187920_grizly-club-p-shablon-ko-dnyu-narodnogo-yedinstv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6434702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981" y="571480"/>
            <a:ext cx="8934019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70187920_grizly-club-p-shablon-ko-dnyu-narodnogo-yedinstv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695926045_gas-kvas-com-p-kartinki-rodina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285860"/>
            <a:ext cx="7096260" cy="4747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70187920_grizly-club-p-shablon-ko-dnyu-narodnogo-yedinstva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Флешмоб ко Дню Народного Единства( Зоринская школа №10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1472" y="428604"/>
            <a:ext cx="8001056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70187920_grizly-club-p-shablon-ko-dnyu-narodnogo-yedinstv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214422"/>
            <a:ext cx="7072330" cy="5304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70187920_grizly-club-p-shablon-ko-dnyu-narodnogo-yedinstv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857224" y="791940"/>
            <a:ext cx="750099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ФИЗ. МИНУТКА: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нашей стране горы высокие, 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(руки вверх, на носочках)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Реки глубокие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(присели)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Степи широкие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(руки в стороны)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Леса большие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(руками описываем круг)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мы - ребята вот такие! 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(поднимаем большой палец вверх)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70187920_grizly-club-p-shablon-ko-dnyu-narodnogo-yedinstv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Gerb%2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214290"/>
            <a:ext cx="5355186" cy="6432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70187920_grizly-club-p-shablon-ko-dnyu-narodnogo-yedinstv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7fe5685b70bfa149d3e9505959b18b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562" y="285728"/>
            <a:ext cx="8899594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70187920_grizly-club-p-shablon-ko-dnyu-narodnogo-yedinstva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a44c66bf35904c5a3cbdd9a38da2d8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25" y="804862"/>
            <a:ext cx="7143750" cy="5248275"/>
          </a:xfrm>
          <a:prstGeom prst="rect">
            <a:avLst/>
          </a:prstGeom>
        </p:spPr>
      </p:pic>
      <p:pic>
        <p:nvPicPr>
          <p:cNvPr id="7" name="Gimn_-_Gimn_Rossii_original_so_slovam_7080345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0003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1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</Words>
  <Application>Microsoft Office PowerPoint</Application>
  <PresentationFormat>Экран (4:3)</PresentationFormat>
  <Paragraphs>7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Romashka</dc:creator>
  <cp:lastModifiedBy>Пользователь Windows</cp:lastModifiedBy>
  <cp:revision>2</cp:revision>
  <dcterms:created xsi:type="dcterms:W3CDTF">2023-11-02T10:59:57Z</dcterms:created>
  <dcterms:modified xsi:type="dcterms:W3CDTF">2023-11-02T11:52:37Z</dcterms:modified>
</cp:coreProperties>
</file>